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30" d="100"/>
          <a:sy n="30" d="100"/>
        </p:scale>
        <p:origin x="6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9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3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4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8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8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7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6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6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4B436-22CB-456D-978E-80298B23D7D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6EB56-FAE1-4C77-A9B1-1B381B2A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7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 Response Question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Respond in 4-6 sentences.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Examine the personal conflict between Ralph and Jack in this chapter. How could this conflict foreshadow the rest of the book?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614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Chapter 3 Response Question</vt:lpstr>
      <vt:lpstr>Respond in 4-6 sentences.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Response Question</dc:title>
  <dc:creator>Stetka, Meghan</dc:creator>
  <cp:lastModifiedBy>Stetka, Meghan</cp:lastModifiedBy>
  <cp:revision>1</cp:revision>
  <dcterms:created xsi:type="dcterms:W3CDTF">2019-11-12T15:21:30Z</dcterms:created>
  <dcterms:modified xsi:type="dcterms:W3CDTF">2019-11-12T15:21:42Z</dcterms:modified>
</cp:coreProperties>
</file>